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5"/>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5" r:id="rId33"/>
    <p:sldId id="346"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4" autoAdjust="0"/>
    <p:restoredTop sz="95565"/>
  </p:normalViewPr>
  <p:slideViewPr>
    <p:cSldViewPr snapToGrid="0">
      <p:cViewPr varScale="1">
        <p:scale>
          <a:sx n="115" d="100"/>
          <a:sy n="115" d="100"/>
        </p:scale>
        <p:origin x="208" y="9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1.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8.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7.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6.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12.png"/><Relationship Id="rId20" Type="http://schemas.openxmlformats.org/officeDocument/2006/relationships/tags" Target="../tags/tag213.xml"/><Relationship Id="rId41" Type="http://schemas.openxmlformats.org/officeDocument/2006/relationships/image" Target="../media/image10.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1.xml"/><Relationship Id="rId7" Type="http://schemas.openxmlformats.org/officeDocument/2006/relationships/image" Target="../media/image8.png"/><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slideLayout" Target="../slideLayouts/slideLayout24.xml"/><Relationship Id="rId5" Type="http://schemas.openxmlformats.org/officeDocument/2006/relationships/tags" Target="../tags/tag533.xml"/><Relationship Id="rId10" Type="http://schemas.openxmlformats.org/officeDocument/2006/relationships/image" Target="../media/image23.png"/><Relationship Id="rId4" Type="http://schemas.openxmlformats.org/officeDocument/2006/relationships/tags" Target="../tags/tag532.xml"/><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6.xml"/><Relationship Id="rId7" Type="http://schemas.openxmlformats.org/officeDocument/2006/relationships/image" Target="../media/image8.pn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slideLayout" Target="../slideLayouts/slideLayout24.xml"/><Relationship Id="rId5" Type="http://schemas.openxmlformats.org/officeDocument/2006/relationships/tags" Target="../tags/tag538.xml"/><Relationship Id="rId10" Type="http://schemas.openxmlformats.org/officeDocument/2006/relationships/image" Target="../media/image23.png"/><Relationship Id="rId4" Type="http://schemas.openxmlformats.org/officeDocument/2006/relationships/tags" Target="../tags/tag537.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学院名称"/>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主标题"/>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pic>
        <p:nvPicPr>
          <p:cNvPr id="42" name="侧边图片" descr="C:/Users/符/Desktop/大学PPT/PPT9/8-1.png8-1"/>
          <p:cNvPicPr>
            <a:picLocks noChangeAspect="1"/>
          </p:cNvPicPr>
          <p:nvPr>
            <p:custDataLst>
              <p:tags r:id="rId2"/>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pic>
        <p:nvPicPr>
          <p:cNvPr id="44" name="图片 43" descr="C:/Users/符/Desktop/大学PPT/PPT9/3-1.png3-1"/>
          <p:cNvPicPr>
            <a:picLocks noChangeAspect="1"/>
          </p:cNvPicPr>
          <p:nvPr>
            <p:custDataLst>
              <p:tags r:id="rId4"/>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4"/>
          <a:stretch>
            <a:fillRect/>
          </a:stretch>
        </p:blipFill>
        <p:spPr>
          <a:xfrm>
            <a:off x="11000105" y="400050"/>
            <a:ext cx="798830" cy="798830"/>
          </a:xfrm>
          <a:prstGeom prst="rect">
            <a:avLst/>
          </a:prstGeom>
        </p:spPr>
      </p:pic>
      <p:sp>
        <p:nvSpPr>
          <p:cNvPr id="9" name="二级标题"/>
          <p:cNvSpPr txBox="1"/>
          <p:nvPr>
            <p:custDataLst>
              <p:tags r:id="rId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总课程名称"/>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表格页 5_文字内容区 1"/>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左侧区域标题"/>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区域标题"/>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表格页 5_表格内容区 2"/>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右侧区域标题"/>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区域标题"/>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二级标题"/>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侧边配图"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三级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总课程标识"/>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0" name="圆角矩形 49"/>
          <p:cNvSpPr/>
          <p:nvPr>
            <p:custDataLst>
              <p:tags r:id="rId17"/>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2" name="同侧圆角矩形 51"/>
          <p:cNvSpPr/>
          <p:nvPr>
            <p:custDataLst>
              <p:tags r:id="rId18"/>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19"/>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0"/>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1"/>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2"/>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6" name="圆角矩形 65"/>
          <p:cNvSpPr/>
          <p:nvPr>
            <p:custDataLst>
              <p:tags r:id="rId23"/>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 name="表格页 4_表格内容区 2">
            <a:extLst>
              <a:ext uri="{FF2B5EF4-FFF2-40B4-BE49-F238E27FC236}">
                <a16:creationId xmlns:a16="http://schemas.microsoft.com/office/drawing/2014/main" id="{AE7EFC41-ED97-5185-E858-395FACE7DED0}"/>
              </a:ext>
            </a:extLst>
          </p:cNvPr>
          <p:cNvGrpSpPr/>
          <p:nvPr/>
        </p:nvGrpSpPr>
        <p:grpSpPr>
          <a:xfrm>
            <a:off x="5336540" y="2725420"/>
            <a:ext cx="3288030" cy="2245995"/>
            <a:chOff x="5336540" y="2725420"/>
            <a:chExt cx="3288030" cy="2245995"/>
          </a:xfrm>
        </p:grpSpPr>
        <p:sp>
          <p:nvSpPr>
            <p:cNvPr id="67" name="右侧表格标题"/>
            <p:cNvSpPr txBox="1"/>
            <p:nvPr>
              <p:custDataLst>
                <p:tags r:id="rId29"/>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5" name="标题"/>
            <p:cNvSpPr txBox="1"/>
            <p:nvPr>
              <p:custDataLst>
                <p:tags r:id="rId30"/>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 4_表格内容区 1">
            <a:extLst>
              <a:ext uri="{FF2B5EF4-FFF2-40B4-BE49-F238E27FC236}">
                <a16:creationId xmlns:a16="http://schemas.microsoft.com/office/drawing/2014/main" id="{DA81134F-BFA5-A5A3-E8A4-5F0FD6E24747}"/>
              </a:ext>
            </a:extLst>
          </p:cNvPr>
          <p:cNvGrpSpPr/>
          <p:nvPr/>
        </p:nvGrpSpPr>
        <p:grpSpPr>
          <a:xfrm>
            <a:off x="1393190" y="2725420"/>
            <a:ext cx="3482975" cy="2245995"/>
            <a:chOff x="1393190" y="2725420"/>
            <a:chExt cx="3482975" cy="2245995"/>
          </a:xfrm>
        </p:grpSpPr>
        <p:sp>
          <p:nvSpPr>
            <p:cNvPr id="51" name="左侧表格标题"/>
            <p:cNvSpPr txBox="1"/>
            <p:nvPr>
              <p:custDataLst>
                <p:tags r:id="rId27"/>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49" name="标题"/>
            <p:cNvSpPr txBox="1"/>
            <p:nvPr>
              <p:custDataLst>
                <p:tags r:id="rId28"/>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err="1">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2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8"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配图"/>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表格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表格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表格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表格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4"/>
              <p:cNvSpPr/>
              <p:nvPr/>
            </p:nvSpPr>
            <p:spPr>
              <a:xfrm>
                <a:off x="7155180" y="314224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3" name="表格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4"/>
              <p:cNvSpPr/>
              <p:nvPr/>
            </p:nvSpPr>
            <p:spPr>
              <a:xfrm>
                <a:off x="7155498" y="2620531"/>
                <a:ext cx="540384" cy="295275"/>
              </a:xfrm>
              <a:prstGeom prst="rect">
                <a:avLst/>
              </a:prstGeom>
            </p:spPr>
            <p:txBody>
              <a:bodyPr vert="horz" wrap="square" lIns="0" tIns="0" rIns="0" bIns="0"/>
              <a:lstStyle/>
              <a:p>
                <a:pPr eaLnBrk="0">
                  <a:lnSpc>
                    <a:spcPct val="93000"/>
                  </a:lnSpc>
                </a:pPr>
                <a:r>
                  <a:rPr lang="zh-CN" altLang="en-US"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b="1" dirty="0">
                  <a:latin typeface="+mj-ea"/>
                  <a:ea typeface="+mj-ea"/>
                </a:endParaRPr>
              </a:p>
            </p:txBody>
          </p:sp>
        </p:grpSp>
      </p:grpSp>
      <p:grpSp>
        <p:nvGrpSpPr>
          <p:cNvPr id="41" name="表格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表格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3"/>
              <p:cNvSpPr/>
              <p:nvPr/>
            </p:nvSpPr>
            <p:spPr>
              <a:xfrm>
                <a:off x="5305247" y="3141029"/>
                <a:ext cx="961389" cy="1659889"/>
              </a:xfrm>
              <a:prstGeom prst="rect">
                <a:avLst/>
              </a:prstGeom>
            </p:spPr>
            <p:txBody>
              <a:bodyPr vert="horz" wrap="square" lIns="0" tIns="0" rIns="0" bIns="0"/>
              <a:lstStyle/>
              <a:p>
                <a:pPr marL="12700" algn="l" rtl="0" eaLnBrk="0">
                  <a:lnSpc>
                    <a:spcPct val="7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12700"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40" name="表格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3"/>
              <p:cNvSpPr/>
              <p:nvPr/>
            </p:nvSpPr>
            <p:spPr>
              <a:xfrm>
                <a:off x="5271770" y="2620531"/>
                <a:ext cx="577071" cy="290944"/>
              </a:xfrm>
              <a:prstGeom prst="rect">
                <a:avLst/>
              </a:prstGeom>
            </p:spPr>
            <p:txBody>
              <a:bodyPr vert="horz" wrap="square" lIns="0" tIns="0" rIns="0" bIns="0"/>
              <a:lstStyle/>
              <a:p>
                <a:pPr marL="12700" algn="l" rtl="0" eaLnBrk="0">
                  <a:lnSpc>
                    <a:spcPct val="88000"/>
                  </a:lnSpc>
                </a:pPr>
                <a:r>
                  <a:rPr lang="en-US" altLang="en-US" sz="2000" b="1" dirty="0" err="1">
                    <a:solidFill>
                      <a:schemeClr val="bg2"/>
                    </a:solidFill>
                  </a:rPr>
                  <a:t>标签</a:t>
                </a:r>
                <a:endParaRPr lang="en-US" altLang="en-US" sz="2000" b="1" dirty="0">
                  <a:solidFill>
                    <a:schemeClr val="bg2"/>
                  </a:solidFill>
                </a:endParaRPr>
              </a:p>
            </p:txBody>
          </p:sp>
        </p:grpSp>
      </p:grpSp>
      <p:grpSp>
        <p:nvGrpSpPr>
          <p:cNvPr id="49" name="表格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表格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2"/>
              <p:cNvSpPr/>
              <p:nvPr/>
            </p:nvSpPr>
            <p:spPr>
              <a:xfrm>
                <a:off x="3383680" y="3093830"/>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mn-ea"/>
                    <a:cs typeface="微软雅黑" panose="020B0503020204020204" charset="-122"/>
                  </a:rPr>
                  <a:t>文字内容</a:t>
                </a:r>
                <a:endParaRPr lang="en-US" altLang="en-US" sz="1800" dirty="0">
                  <a:latin typeface="+mn-ea"/>
                </a:endParaRPr>
              </a:p>
              <a:p>
                <a:pPr marL="41275" algn="l" rtl="0" eaLnBrk="0">
                  <a:lnSpc>
                    <a:spcPct val="172000"/>
                  </a:lnSpc>
                  <a:spcBef>
                    <a:spcPts val="40"/>
                  </a:spcBef>
                </a:pPr>
                <a:r>
                  <a:rPr sz="1800" kern="0" spc="30" dirty="0">
                    <a:solidFill>
                      <a:srgbClr val="231916">
                        <a:alpha val="100000"/>
                      </a:srgbClr>
                    </a:solidFill>
                    <a:latin typeface="+mn-ea"/>
                    <a:cs typeface="微软雅黑" panose="020B0503020204020204" charset="-122"/>
                  </a:rPr>
                  <a:t>文字内容 文字内容 文字内容</a:t>
                </a:r>
                <a:endParaRPr lang="en-US" altLang="en-US" sz="1800" dirty="0">
                  <a:latin typeface="+mn-ea"/>
                </a:endParaRPr>
              </a:p>
            </p:txBody>
          </p:sp>
        </p:grpSp>
        <p:grpSp>
          <p:nvGrpSpPr>
            <p:cNvPr id="45" name="表格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2">
                <a:extLst>
                  <a:ext uri="{FF2B5EF4-FFF2-40B4-BE49-F238E27FC236}">
                    <a16:creationId xmlns:a16="http://schemas.microsoft.com/office/drawing/2014/main" id="{DFCAD9F2-90CA-488F-BE7A-9877BFB54434}"/>
                  </a:ext>
                </a:extLst>
              </p:cNvPr>
              <p:cNvSpPr/>
              <p:nvPr/>
            </p:nvSpPr>
            <p:spPr>
              <a:xfrm>
                <a:off x="3356999" y="2617132"/>
                <a:ext cx="577071" cy="290944"/>
              </a:xfrm>
              <a:prstGeom prst="rect">
                <a:avLst/>
              </a:prstGeom>
            </p:spPr>
            <p:txBody>
              <a:bodyPr vert="horz" wrap="square" lIns="0" tIns="0" rIns="0" bIns="0"/>
              <a:lstStyle/>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表格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表格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1"/>
              <p:cNvSpPr/>
              <p:nvPr/>
            </p:nvSpPr>
            <p:spPr>
              <a:xfrm>
                <a:off x="1491837" y="3096260"/>
                <a:ext cx="990600" cy="1787467"/>
              </a:xfrm>
              <a:prstGeom prst="rect">
                <a:avLst/>
              </a:prstGeom>
            </p:spPr>
            <p:txBody>
              <a:bodyPr vert="horz" wrap="square" lIns="0" tIns="0" rIns="0" bIns="0"/>
              <a:lstStyle/>
              <a:p>
                <a:pPr marL="12700" algn="l" rtl="0" eaLnBrk="0">
                  <a:lnSpc>
                    <a:spcPct val="88000"/>
                  </a:lnSpc>
                </a:pPr>
                <a:r>
                  <a:rPr kern="0" spc="30" dirty="0" err="1">
                    <a:solidFill>
                      <a:srgbClr val="231916">
                        <a:alpha val="100000"/>
                      </a:srgbClr>
                    </a:solidFill>
                    <a:latin typeface="+mn-ea"/>
                    <a:cs typeface="微软雅黑" panose="020B0503020204020204" charset="-122"/>
                  </a:rPr>
                  <a:t>文字内容</a:t>
                </a:r>
                <a:endParaRPr lang="en-US" altLang="en-US" dirty="0">
                  <a:latin typeface="+mn-ea"/>
                </a:endParaRPr>
              </a:p>
              <a:p>
                <a:pPr marL="41275" algn="l" rtl="0" eaLnBrk="0">
                  <a:lnSpc>
                    <a:spcPct val="172000"/>
                  </a:lnSpc>
                  <a:spcBef>
                    <a:spcPts val="40"/>
                  </a:spcBef>
                </a:pPr>
                <a:r>
                  <a:rPr kern="0" spc="30" dirty="0">
                    <a:solidFill>
                      <a:srgbClr val="231916">
                        <a:alpha val="100000"/>
                      </a:srgbClr>
                    </a:solidFill>
                    <a:latin typeface="+mn-ea"/>
                    <a:cs typeface="微软雅黑" panose="020B0503020204020204" charset="-122"/>
                  </a:rPr>
                  <a:t>文字内容 文字内容 文字内容</a:t>
                </a:r>
                <a:endParaRPr lang="en-US" altLang="en-US" dirty="0">
                  <a:latin typeface="+mn-ea"/>
                </a:endParaRPr>
              </a:p>
            </p:txBody>
          </p:sp>
        </p:grpSp>
        <p:grpSp>
          <p:nvGrpSpPr>
            <p:cNvPr id="50" name="表格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1">
                <a:extLst>
                  <a:ext uri="{FF2B5EF4-FFF2-40B4-BE49-F238E27FC236}">
                    <a16:creationId xmlns:a16="http://schemas.microsoft.com/office/drawing/2014/main" id="{B886C667-099E-475F-9220-E56F4F683A4A}"/>
                  </a:ext>
                </a:extLst>
              </p:cNvPr>
              <p:cNvSpPr/>
              <p:nvPr/>
            </p:nvSpPr>
            <p:spPr>
              <a:xfrm>
                <a:off x="1491837" y="2620531"/>
                <a:ext cx="577071" cy="290944"/>
              </a:xfrm>
              <a:prstGeom prst="rect">
                <a:avLst/>
              </a:prstGeom>
            </p:spPr>
            <p:txBody>
              <a:bodyPr vert="horz" wrap="square" lIns="0" tIns="0" rIns="0" bIns="0"/>
              <a:lstStyle/>
              <a:p>
                <a:pPr algn="l" rtl="0" eaLnBrk="0">
                  <a:lnSpc>
                    <a:spcPct val="93000"/>
                  </a:lnSpc>
                </a:pPr>
                <a:r>
                  <a:rPr lang="en-US" altLang="en-US" sz="2000" b="1" dirty="0" err="1">
                    <a:solidFill>
                      <a:schemeClr val="bg2"/>
                    </a:solidFill>
                    <a:latin typeface="+mj-ea"/>
                    <a:ea typeface="+mj-ea"/>
                  </a:rPr>
                  <a:t>标签</a:t>
                </a:r>
                <a:endParaRPr lang="en-US" altLang="en-US" sz="2000" b="1" dirty="0">
                  <a:solidFill>
                    <a:schemeClr val="bg2"/>
                  </a:solidFill>
                  <a:latin typeface="+mj-ea"/>
                  <a:ea typeface="+mj-ea"/>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侧边图片" descr="C:/Users/符/Desktop/大学PPT/PPT9/8-1.png8-1"/>
          <p:cNvPicPr>
            <a:picLocks noChangeAspect="1"/>
          </p:cNvPicPr>
          <p:nvPr>
            <p:custDataLst>
              <p:tags r:id="rId2"/>
            </p:custDataLst>
          </p:nvPr>
        </p:nvPicPr>
        <p:blipFill>
          <a:blip r:embed="rId41"/>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4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44"/>
          <a:stretch>
            <a:fillRect/>
          </a:stretch>
        </p:blipFill>
        <p:spPr>
          <a:xfrm>
            <a:off x="11000105" y="400050"/>
            <a:ext cx="798830" cy="798830"/>
          </a:xfrm>
          <a:prstGeom prst="rect">
            <a:avLst/>
          </a:prstGeom>
        </p:spPr>
      </p:pic>
      <p:grpSp>
        <p:nvGrpSpPr>
          <p:cNvPr id="2" name="表格页 2_总课程名称区">
            <a:extLst>
              <a:ext uri="{FF2B5EF4-FFF2-40B4-BE49-F238E27FC236}">
                <a16:creationId xmlns:a16="http://schemas.microsoft.com/office/drawing/2014/main" id="{A7E4DBF3-1B41-DB01-A2F4-474C075E1BAC}"/>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37"/>
              </p:custDataLst>
            </p:nvPr>
          </p:nvPicPr>
          <p:blipFill>
            <a:blip r:embed="rId45"/>
            <a:srcRect/>
            <a:stretch>
              <a:fillRect/>
            </a:stretch>
          </p:blipFill>
          <p:spPr>
            <a:xfrm>
              <a:off x="745490" y="124460"/>
              <a:ext cx="3203575" cy="533400"/>
            </a:xfrm>
            <a:prstGeom prst="rect">
              <a:avLst/>
            </a:prstGeom>
          </p:spPr>
        </p:pic>
        <p:sp>
          <p:nvSpPr>
            <p:cNvPr id="21" name="页面标识"/>
            <p:cNvSpPr txBox="1"/>
            <p:nvPr>
              <p:custDataLst>
                <p:tags r:id="rId3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grpSp>
        <p:nvGrpSpPr>
          <p:cNvPr id="3" name="表格页2_标题区">
            <a:extLst>
              <a:ext uri="{FF2B5EF4-FFF2-40B4-BE49-F238E27FC236}">
                <a16:creationId xmlns:a16="http://schemas.microsoft.com/office/drawing/2014/main" id="{51CFC13D-BAA9-6A18-7983-E5ABCC53A461}"/>
              </a:ext>
            </a:extLst>
          </p:cNvPr>
          <p:cNvGrpSpPr/>
          <p:nvPr/>
        </p:nvGrpSpPr>
        <p:grpSpPr>
          <a:xfrm>
            <a:off x="1270000" y="1033780"/>
            <a:ext cx="6868160" cy="1045210"/>
            <a:chOff x="1270000" y="1033780"/>
            <a:chExt cx="6868160" cy="1045210"/>
          </a:xfrm>
        </p:grpSpPr>
        <p:pic>
          <p:nvPicPr>
            <p:cNvPr id="5" name="背景" descr="C:/Users/符/Desktop/大学PPT/PPT9/9-1.png9-1"/>
            <p:cNvPicPr>
              <a:picLocks noChangeAspect="1"/>
            </p:cNvPicPr>
            <p:nvPr/>
          </p:nvPicPr>
          <p:blipFill>
            <a:blip r:embed="rId46"/>
            <a:srcRect/>
            <a:stretch>
              <a:fillRect/>
            </a:stretch>
          </p:blipFill>
          <p:spPr>
            <a:xfrm>
              <a:off x="1270000" y="1033780"/>
              <a:ext cx="6559550" cy="1045210"/>
            </a:xfrm>
            <a:prstGeom prst="rect">
              <a:avLst/>
            </a:prstGeom>
          </p:spPr>
        </p:pic>
        <p:sp>
          <p:nvSpPr>
            <p:cNvPr id="12" name="三级标题"/>
            <p:cNvSpPr txBox="1"/>
            <p:nvPr>
              <p:custDataLst>
                <p:tags r:id="rId31"/>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32"/>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2" name="一级标题"/>
            <p:cNvSpPr txBox="1"/>
            <p:nvPr>
              <p:custDataLst>
                <p:tags r:id="rId33"/>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24" name="椭圆"/>
            <p:cNvGrpSpPr/>
            <p:nvPr/>
          </p:nvGrpSpPr>
          <p:grpSpPr>
            <a:xfrm>
              <a:off x="5180965" y="1789430"/>
              <a:ext cx="181610" cy="181610"/>
              <a:chOff x="2701" y="4087"/>
              <a:chExt cx="286" cy="286"/>
            </a:xfrm>
            <a:solidFill>
              <a:schemeClr val="tx2"/>
            </a:solidFill>
          </p:grpSpPr>
          <p:sp>
            <p:nvSpPr>
              <p:cNvPr id="25" name="椭圆 24"/>
              <p:cNvSpPr/>
              <p:nvPr>
                <p:custDataLst>
                  <p:tags r:id="rId3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23"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75" name="圆角矩形 74"/>
          <p:cNvSpPr/>
          <p:nvPr>
            <p:custDataLst>
              <p:tags r:id="rId7"/>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3" name="同侧圆角矩形 72"/>
          <p:cNvSpPr/>
          <p:nvPr>
            <p:custDataLst>
              <p:tags r:id="rId8"/>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9"/>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0"/>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1"/>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12"/>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同侧圆角矩形 84"/>
          <p:cNvSpPr/>
          <p:nvPr>
            <p:custDataLst>
              <p:tags r:id="rId1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1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1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同侧圆角矩形 90"/>
          <p:cNvSpPr/>
          <p:nvPr>
            <p:custDataLst>
              <p:tags r:id="rId16"/>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17"/>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18"/>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背景"/>
          <p:cNvSpPr/>
          <p:nvPr>
            <p:custDataLst>
              <p:tags r:id="rId19"/>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0" name="表格页2_表格内容区 1">
            <a:extLst>
              <a:ext uri="{FF2B5EF4-FFF2-40B4-BE49-F238E27FC236}">
                <a16:creationId xmlns:a16="http://schemas.microsoft.com/office/drawing/2014/main" id="{C1442747-C265-D036-5FA2-59EAFA0CB51F}"/>
              </a:ext>
            </a:extLst>
          </p:cNvPr>
          <p:cNvGrpSpPr/>
          <p:nvPr/>
        </p:nvGrpSpPr>
        <p:grpSpPr>
          <a:xfrm>
            <a:off x="1602105" y="2725420"/>
            <a:ext cx="1433830" cy="2245995"/>
            <a:chOff x="1602105" y="2725420"/>
            <a:chExt cx="1433830" cy="2245995"/>
          </a:xfrm>
        </p:grpSpPr>
        <p:sp>
          <p:nvSpPr>
            <p:cNvPr id="77" name="表格内容 1"/>
            <p:cNvSpPr txBox="1"/>
            <p:nvPr>
              <p:custDataLst>
                <p:tags r:id="rId29"/>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a:p>
              <a:pPr indent="0" algn="ctr" fontAlgn="auto">
                <a:lnSpc>
                  <a:spcPct val="168000"/>
                </a:lnSpc>
              </a:pPr>
              <a:r>
                <a:rPr sz="1800" kern="0" spc="6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6" name="表格标题 1"/>
            <p:cNvSpPr txBox="1"/>
            <p:nvPr>
              <p:custDataLst>
                <p:tags r:id="rId30"/>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78" name="背景"/>
          <p:cNvSpPr/>
          <p:nvPr>
            <p:custDataLst>
              <p:tags r:id="rId20"/>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1" name="表格页2_表格内容区 2">
            <a:extLst>
              <a:ext uri="{FF2B5EF4-FFF2-40B4-BE49-F238E27FC236}">
                <a16:creationId xmlns:a16="http://schemas.microsoft.com/office/drawing/2014/main" id="{122A413A-C669-C2EC-32A5-D32923736038}"/>
              </a:ext>
            </a:extLst>
          </p:cNvPr>
          <p:cNvGrpSpPr/>
          <p:nvPr/>
        </p:nvGrpSpPr>
        <p:grpSpPr>
          <a:xfrm>
            <a:off x="3397250" y="2727325"/>
            <a:ext cx="1433830" cy="2245995"/>
            <a:chOff x="3397250" y="2727325"/>
            <a:chExt cx="1433830" cy="2245995"/>
          </a:xfrm>
        </p:grpSpPr>
        <p:sp>
          <p:nvSpPr>
            <p:cNvPr id="83" name="表格内容2"/>
            <p:cNvSpPr txBox="1"/>
            <p:nvPr>
              <p:custDataLst>
                <p:tags r:id="rId27"/>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表格标题 2"/>
            <p:cNvSpPr txBox="1"/>
            <p:nvPr>
              <p:custDataLst>
                <p:tags r:id="rId28"/>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84" name="背景"/>
          <p:cNvSpPr/>
          <p:nvPr>
            <p:custDataLst>
              <p:tags r:id="rId21"/>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3" name="表格页2_表格内容区 3">
            <a:extLst>
              <a:ext uri="{FF2B5EF4-FFF2-40B4-BE49-F238E27FC236}">
                <a16:creationId xmlns:a16="http://schemas.microsoft.com/office/drawing/2014/main" id="{A36016CF-B00E-790A-B70D-C2568387C4D3}"/>
              </a:ext>
            </a:extLst>
          </p:cNvPr>
          <p:cNvGrpSpPr/>
          <p:nvPr/>
        </p:nvGrpSpPr>
        <p:grpSpPr>
          <a:xfrm>
            <a:off x="5193665" y="2727325"/>
            <a:ext cx="1433830" cy="2245995"/>
            <a:chOff x="5193665" y="2727325"/>
            <a:chExt cx="1433830" cy="2245995"/>
          </a:xfrm>
        </p:grpSpPr>
        <p:sp>
          <p:nvSpPr>
            <p:cNvPr id="89" name="表格内容3"/>
            <p:cNvSpPr txBox="1"/>
            <p:nvPr>
              <p:custDataLst>
                <p:tags r:id="rId25"/>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表格标题 3"/>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
        <p:nvSpPr>
          <p:cNvPr id="90" name="背景"/>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14" name="表格页2_表格内容区 4">
            <a:extLst>
              <a:ext uri="{FF2B5EF4-FFF2-40B4-BE49-F238E27FC236}">
                <a16:creationId xmlns:a16="http://schemas.microsoft.com/office/drawing/2014/main" id="{143306DC-AA64-82CF-D59C-7BE91DD35795}"/>
              </a:ext>
            </a:extLst>
          </p:cNvPr>
          <p:cNvGrpSpPr/>
          <p:nvPr/>
        </p:nvGrpSpPr>
        <p:grpSpPr>
          <a:xfrm>
            <a:off x="6990715" y="2727325"/>
            <a:ext cx="1433830" cy="2245995"/>
            <a:chOff x="6990715" y="2727325"/>
            <a:chExt cx="1433830" cy="2245995"/>
          </a:xfrm>
        </p:grpSpPr>
        <p:sp>
          <p:nvSpPr>
            <p:cNvPr id="95" name="表格标题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表格标题 4"/>
            <p:cNvSpPr txBox="1"/>
            <p:nvPr>
              <p:custDataLst>
                <p:tags r:id="rId24"/>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pic>
        <p:nvPicPr>
          <p:cNvPr id="42" name="侧边配图" descr="C:/Users/符/Desktop/大学PPT/PPT9/8-1.png8-1"/>
          <p:cNvPicPr>
            <a:picLocks noChangeAspect="1"/>
          </p:cNvPicPr>
          <p:nvPr>
            <p:custDataLst>
              <p:tags r:id="rId2"/>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4"/>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5"/>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6"/>
            </p:custDataLst>
          </p:nvPr>
        </p:nvPicPr>
        <p:blipFill>
          <a:blip r:embed="rId38"/>
          <a:stretch>
            <a:fillRect/>
          </a:stretch>
        </p:blipFill>
        <p:spPr>
          <a:xfrm>
            <a:off x="11000105" y="400050"/>
            <a:ext cx="798830" cy="798830"/>
          </a:xfrm>
          <a:prstGeom prst="rect">
            <a:avLst/>
          </a:prstGeom>
        </p:spPr>
      </p:pic>
      <p:sp>
        <p:nvSpPr>
          <p:cNvPr id="14" name="课程标识"/>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2" name="三级子标题"/>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16" name="主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字幕"/>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4" name="同侧圆角矩形 83"/>
          <p:cNvSpPr/>
          <p:nvPr>
            <p:custDataLst>
              <p:tags r:id="rId18"/>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0" name="同侧圆角矩形 89"/>
          <p:cNvSpPr/>
          <p:nvPr>
            <p:custDataLst>
              <p:tags r:id="rId19"/>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grpSp>
        <p:nvGrpSpPr>
          <p:cNvPr id="2" name="表格页1_表格内容区 1">
            <a:extLst>
              <a:ext uri="{FF2B5EF4-FFF2-40B4-BE49-F238E27FC236}">
                <a16:creationId xmlns:a16="http://schemas.microsoft.com/office/drawing/2014/main" id="{6FDB0041-1B88-E99A-5EB4-C63C071815DC}"/>
              </a:ext>
            </a:extLst>
          </p:cNvPr>
          <p:cNvGrpSpPr/>
          <p:nvPr/>
        </p:nvGrpSpPr>
        <p:grpSpPr>
          <a:xfrm>
            <a:off x="1602105" y="2725420"/>
            <a:ext cx="1433830" cy="2245995"/>
            <a:chOff x="1602105" y="2725420"/>
            <a:chExt cx="1433830" cy="2245995"/>
          </a:xfrm>
        </p:grpSpPr>
        <p:sp>
          <p:nvSpPr>
            <p:cNvPr id="77" name="表格内容 1"/>
            <p:cNvSpPr txBox="1"/>
            <p:nvPr>
              <p:custDataLst>
                <p:tags r:id="rId2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表格标题 1"/>
            <p:cNvSpPr txBox="1"/>
            <p:nvPr>
              <p:custDataLst>
                <p:tags r:id="rId27"/>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3" name="表格页1_表格内容区 2">
            <a:extLst>
              <a:ext uri="{FF2B5EF4-FFF2-40B4-BE49-F238E27FC236}">
                <a16:creationId xmlns:a16="http://schemas.microsoft.com/office/drawing/2014/main" id="{59AA3E87-7DC5-A412-3214-6F78515D9B3A}"/>
              </a:ext>
            </a:extLst>
          </p:cNvPr>
          <p:cNvGrpSpPr/>
          <p:nvPr/>
        </p:nvGrpSpPr>
        <p:grpSpPr>
          <a:xfrm>
            <a:off x="3397250" y="2727325"/>
            <a:ext cx="1433830" cy="2245995"/>
            <a:chOff x="3397250" y="2727325"/>
            <a:chExt cx="1433830" cy="2245995"/>
          </a:xfrm>
        </p:grpSpPr>
        <p:sp>
          <p:nvSpPr>
            <p:cNvPr id="83" name="表格内容 2"/>
            <p:cNvSpPr txBox="1"/>
            <p:nvPr>
              <p:custDataLst>
                <p:tags r:id="rId24"/>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7" name="表格标题 2"/>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4" name="表格页1_表格内容区 3">
            <a:extLst>
              <a:ext uri="{FF2B5EF4-FFF2-40B4-BE49-F238E27FC236}">
                <a16:creationId xmlns:a16="http://schemas.microsoft.com/office/drawing/2014/main" id="{96CC9CC5-F1AA-6800-4064-75945D06C377}"/>
              </a:ext>
            </a:extLst>
          </p:cNvPr>
          <p:cNvGrpSpPr/>
          <p:nvPr/>
        </p:nvGrpSpPr>
        <p:grpSpPr>
          <a:xfrm>
            <a:off x="5193665" y="2727325"/>
            <a:ext cx="1433830" cy="2245995"/>
            <a:chOff x="5193665" y="2727325"/>
            <a:chExt cx="1433830" cy="2245995"/>
          </a:xfrm>
        </p:grpSpPr>
        <p:sp>
          <p:nvSpPr>
            <p:cNvPr id="89" name="表格内容 3"/>
            <p:cNvSpPr txBox="1"/>
            <p:nvPr>
              <p:custDataLst>
                <p:tags r:id="rId22"/>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8" name="表格标题 3"/>
            <p:cNvSpPr txBox="1"/>
            <p:nvPr>
              <p:custDataLst>
                <p:tags r:id="rId23"/>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6" name="表格页1_表格内容区 4">
            <a:extLst>
              <a:ext uri="{FF2B5EF4-FFF2-40B4-BE49-F238E27FC236}">
                <a16:creationId xmlns:a16="http://schemas.microsoft.com/office/drawing/2014/main" id="{4DE55C2E-45FA-0C27-59C1-5BD9148AE27C}"/>
              </a:ext>
            </a:extLst>
          </p:cNvPr>
          <p:cNvGrpSpPr/>
          <p:nvPr/>
        </p:nvGrpSpPr>
        <p:grpSpPr>
          <a:xfrm>
            <a:off x="6990715" y="2727325"/>
            <a:ext cx="1433830" cy="2245995"/>
            <a:chOff x="6990715" y="2727325"/>
            <a:chExt cx="1433830" cy="2245995"/>
          </a:xfrm>
        </p:grpSpPr>
        <p:sp>
          <p:nvSpPr>
            <p:cNvPr id="95" name="表格内容 4"/>
            <p:cNvSpPr txBox="1"/>
            <p:nvPr>
              <p:custDataLst>
                <p:tags r:id="rId20"/>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9" name="表格标题 4"/>
            <p:cNvSpPr txBox="1"/>
            <p:nvPr>
              <p:custDataLst>
                <p:tags r:id="rId21"/>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右栏内容 1"/>
            <p:cNvSpPr txBox="1"/>
            <p:nvPr/>
          </p:nvSpPr>
          <p:spPr>
            <a:xfrm>
              <a:off x="7315200" y="2689225"/>
              <a:ext cx="3366052" cy="400110"/>
            </a:xfrm>
            <a:prstGeom prst="rect">
              <a:avLst/>
            </a:prstGeom>
            <a:noFill/>
            <a:ln>
              <a:noFill/>
            </a:ln>
          </p:spPr>
          <p:txBody>
            <a:bodyPr wrap="square" rtlCol="0" anchor="t">
              <a:spAutoFit/>
            </a:bodyPr>
            <a:lstStyle/>
            <a:p>
              <a:pPr algn="l"/>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39" name="右栏内容 2"/>
            <p:cNvSpPr txBox="1"/>
            <p:nvPr/>
          </p:nvSpPr>
          <p:spPr>
            <a:xfrm>
              <a:off x="7315200" y="3286125"/>
              <a:ext cx="3775710"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p:txBody>
        </p:sp>
        <p:sp>
          <p:nvSpPr>
            <p:cNvPr id="40" name="右栏内容 3"/>
            <p:cNvSpPr txBox="1"/>
            <p:nvPr/>
          </p:nvSpPr>
          <p:spPr>
            <a:xfrm>
              <a:off x="7315200" y="4314190"/>
              <a:ext cx="3775710" cy="430374"/>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sp>
          <p:nvSpPr>
            <p:cNvPr id="42" name="右栏内容 4"/>
            <p:cNvSpPr txBox="1"/>
            <p:nvPr/>
          </p:nvSpPr>
          <p:spPr>
            <a:xfrm>
              <a:off x="7315200" y="4972685"/>
              <a:ext cx="3632200"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左栏内容 1"/>
            <p:cNvSpPr txBox="1"/>
            <p:nvPr/>
          </p:nvSpPr>
          <p:spPr>
            <a:xfrm>
              <a:off x="2311564" y="2689225"/>
              <a:ext cx="3466383" cy="400110"/>
            </a:xfrm>
            <a:prstGeom prst="rect">
              <a:avLst/>
            </a:prstGeom>
            <a:noFill/>
            <a:ln>
              <a:noFill/>
            </a:ln>
          </p:spPr>
          <p:txBody>
            <a:bodyPr wrap="square" rtlCol="0" anchor="t">
              <a:spAutoFit/>
            </a:bodyPr>
            <a:lstStyle/>
            <a:p>
              <a:r>
                <a:rPr lang="zh-CN" altLang="en-US" sz="2000" kern="0" spc="70" dirty="0">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⽂字内容⽂字内容⽂字内容</a:t>
              </a:r>
            </a:p>
          </p:txBody>
        </p:sp>
        <p:sp>
          <p:nvSpPr>
            <p:cNvPr id="34" name="左栏内容2"/>
            <p:cNvSpPr txBox="1"/>
            <p:nvPr/>
          </p:nvSpPr>
          <p:spPr>
            <a:xfrm>
              <a:off x="2311564" y="3286125"/>
              <a:ext cx="3776181"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⽂字内容⽂字内容⽂字内容⽂字内容⽂字内容⽂字</a:t>
              </a:r>
              <a:r>
                <a:rPr lang="zh-CN" altLang="en-US" sz="2000" dirty="0">
                  <a:ln w="12700" cap="rnd">
                    <a:noFill/>
                  </a:ln>
                  <a:latin typeface="思源黑体 CN Regular" panose="020B0500000000000000" charset="-122"/>
                  <a:ea typeface="思源黑体 CN Bold" panose="020B0800000000000000" charset="-122"/>
                  <a:cs typeface="思源黑体 CN Bold" panose="020B0800000000000000" charset="-122"/>
                  <a:sym typeface="+mn-ea"/>
                </a:rPr>
                <a:t>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左栏内容3"/>
            <p:cNvSpPr txBox="1"/>
            <p:nvPr/>
          </p:nvSpPr>
          <p:spPr>
            <a:xfrm>
              <a:off x="2311564" y="4314190"/>
              <a:ext cx="377618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左栏内容4"/>
            <p:cNvSpPr txBox="1"/>
            <p:nvPr/>
          </p:nvSpPr>
          <p:spPr>
            <a:xfrm>
              <a:off x="2311564" y="4972685"/>
              <a:ext cx="3632671" cy="430311"/>
            </a:xfrm>
            <a:prstGeom prst="rect">
              <a:avLst/>
            </a:prstGeom>
            <a:noFill/>
            <a:ln>
              <a:noFill/>
            </a:ln>
          </p:spPr>
          <p:txBody>
            <a:bodyPr wrap="square" rtlCol="0" anchor="t">
              <a:spAutoFit/>
            </a:bodyPr>
            <a:lstStyle/>
            <a:p>
              <a:pPr>
                <a:lnSpc>
                  <a:spcPct val="120000"/>
                </a:lnSpc>
              </a:pP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⽂字内容</a:t>
              </a:r>
              <a:endPar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8" name="文字标题1">
            <a:extLst>
              <a:ext uri="{FF2B5EF4-FFF2-40B4-BE49-F238E27FC236}">
                <a16:creationId xmlns:a16="http://schemas.microsoft.com/office/drawing/2014/main" id="{B7482BAA-5DC5-85FE-3856-C45C7B39F3CA}"/>
              </a:ext>
            </a:extLst>
          </p:cNvPr>
          <p:cNvSpPr txBox="1"/>
          <p:nvPr/>
        </p:nvSpPr>
        <p:spPr>
          <a:xfrm>
            <a:off x="2138444" y="268980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0" name="文字标题1">
            <a:extLst>
              <a:ext uri="{FF2B5EF4-FFF2-40B4-BE49-F238E27FC236}">
                <a16:creationId xmlns:a16="http://schemas.microsoft.com/office/drawing/2014/main" id="{EB888D34-973F-8332-1C21-23C0CC79C7B0}"/>
              </a:ext>
            </a:extLst>
          </p:cNvPr>
          <p:cNvSpPr txBox="1"/>
          <p:nvPr/>
        </p:nvSpPr>
        <p:spPr>
          <a:xfrm>
            <a:off x="2138444" y="331751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1" name="文字标题1">
            <a:extLst>
              <a:ext uri="{FF2B5EF4-FFF2-40B4-BE49-F238E27FC236}">
                <a16:creationId xmlns:a16="http://schemas.microsoft.com/office/drawing/2014/main" id="{A2F6BD9E-6DD0-F205-A473-578802E48C2F}"/>
              </a:ext>
            </a:extLst>
          </p:cNvPr>
          <p:cNvSpPr txBox="1"/>
          <p:nvPr/>
        </p:nvSpPr>
        <p:spPr>
          <a:xfrm>
            <a:off x="2138444" y="4350081"/>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3" name="文字标题1">
            <a:extLst>
              <a:ext uri="{FF2B5EF4-FFF2-40B4-BE49-F238E27FC236}">
                <a16:creationId xmlns:a16="http://schemas.microsoft.com/office/drawing/2014/main" id="{2EA17EB4-2F79-A937-E212-58FD40322376}"/>
              </a:ext>
            </a:extLst>
          </p:cNvPr>
          <p:cNvSpPr txBox="1"/>
          <p:nvPr/>
        </p:nvSpPr>
        <p:spPr>
          <a:xfrm>
            <a:off x="2138444" y="500288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4" name="文字标题1">
            <a:extLst>
              <a:ext uri="{FF2B5EF4-FFF2-40B4-BE49-F238E27FC236}">
                <a16:creationId xmlns:a16="http://schemas.microsoft.com/office/drawing/2014/main" id="{E67F2404-EB3F-55B3-BE0A-42397B9EF27E}"/>
              </a:ext>
            </a:extLst>
          </p:cNvPr>
          <p:cNvSpPr txBox="1"/>
          <p:nvPr/>
        </p:nvSpPr>
        <p:spPr>
          <a:xfrm>
            <a:off x="7142080" y="2683163"/>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557C83FA-3A30-01A2-6202-8FAD2E15CCA7}"/>
              </a:ext>
            </a:extLst>
          </p:cNvPr>
          <p:cNvSpPr txBox="1"/>
          <p:nvPr/>
        </p:nvSpPr>
        <p:spPr>
          <a:xfrm>
            <a:off x="7142080" y="3326466"/>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A10AEF1A-2B12-6E66-8B13-62AA0911A6E8}"/>
              </a:ext>
            </a:extLst>
          </p:cNvPr>
          <p:cNvSpPr txBox="1"/>
          <p:nvPr/>
        </p:nvSpPr>
        <p:spPr>
          <a:xfrm>
            <a:off x="7142080" y="435292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D35E6561-69EB-634F-AE8E-62B922E243EF}"/>
              </a:ext>
            </a:extLst>
          </p:cNvPr>
          <p:cNvSpPr txBox="1"/>
          <p:nvPr/>
        </p:nvSpPr>
        <p:spPr>
          <a:xfrm>
            <a:off x="7142080" y="501186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左栏文字内容 3"/>
              <p:cNvSpPr txBox="1"/>
              <p:nvPr/>
            </p:nvSpPr>
            <p:spPr>
              <a:xfrm>
                <a:off x="2001077" y="4978400"/>
                <a:ext cx="3796473" cy="430311"/>
              </a:xfrm>
              <a:prstGeom prst="rect">
                <a:avLst/>
              </a:prstGeom>
              <a:noFill/>
              <a:ln>
                <a:noFill/>
              </a:ln>
            </p:spPr>
            <p:txBody>
              <a:bodyPr wrap="square" rtlCol="0" anchor="t">
                <a:spAutoFit/>
              </a:bodyPr>
              <a:lstStyle/>
              <a:p>
                <a:pPr>
                  <a:lnSpc>
                    <a:spcPct val="120000"/>
                  </a:lnSpc>
                </a:pPr>
                <a:r>
                  <a:rPr lang="zh-CN" altLang="en-US"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20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⽂字内容⽂字内容⽂字文字是</a:t>
                </a:r>
              </a:p>
            </p:txBody>
          </p:sp>
          <p:sp>
            <p:nvSpPr>
              <p:cNvPr id="23" name="左栏文字内容2"/>
              <p:cNvSpPr txBox="1"/>
              <p:nvPr/>
            </p:nvSpPr>
            <p:spPr>
              <a:xfrm>
                <a:off x="2001078" y="4319905"/>
                <a:ext cx="3796472"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左栏文字内容1"/>
              <p:cNvSpPr txBox="1"/>
              <p:nvPr/>
            </p:nvSpPr>
            <p:spPr>
              <a:xfrm>
                <a:off x="2001077" y="3291840"/>
                <a:ext cx="3766627"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左栏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右栏文字内容 3"/>
              <p:cNvSpPr txBox="1"/>
              <p:nvPr/>
            </p:nvSpPr>
            <p:spPr>
              <a:xfrm>
                <a:off x="7023652" y="4978400"/>
                <a:ext cx="3775158"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kern="0" spc="70" dirty="0">
                    <a:ln w="12700" cap="rnd">
                      <a:noFill/>
                    </a:ln>
                    <a:solidFill>
                      <a:schemeClr val="tx2">
                        <a:alpha val="100000"/>
                      </a:schemeClr>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sp>
            <p:nvSpPr>
              <p:cNvPr id="30" name="右栏文字内容2"/>
              <p:cNvSpPr txBox="1"/>
              <p:nvPr/>
            </p:nvSpPr>
            <p:spPr>
              <a:xfrm>
                <a:off x="7023652" y="4319905"/>
                <a:ext cx="3805004" cy="430311"/>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⽂字内容⽂字内容哒哒哒哒哒</a:t>
                </a:r>
              </a:p>
            </p:txBody>
          </p:sp>
          <p:sp>
            <p:nvSpPr>
              <p:cNvPr id="29" name="右栏文字内容1"/>
              <p:cNvSpPr txBox="1"/>
              <p:nvPr/>
            </p:nvSpPr>
            <p:spPr>
              <a:xfrm>
                <a:off x="7023651" y="3291840"/>
                <a:ext cx="3775159" cy="799642"/>
              </a:xfrm>
              <a:prstGeom prst="rect">
                <a:avLst/>
              </a:prstGeom>
              <a:noFill/>
              <a:ln>
                <a:noFill/>
              </a:ln>
            </p:spPr>
            <p:txBody>
              <a:bodyPr wrap="square" rtlCol="0" anchor="t">
                <a:spAutoFit/>
              </a:bodyPr>
              <a:lstStyle/>
              <a:p>
                <a:pPr algn="l">
                  <a:lnSpc>
                    <a:spcPct val="120000"/>
                  </a:lnSpc>
                  <a:spcBef>
                    <a:spcPts val="0"/>
                  </a:spcBef>
                  <a:spcAft>
                    <a:spcPts val="0"/>
                  </a:spcAft>
                </a:pP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⽂字内容⽂字内容⽂字内容的</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35" name="右栏标题"/>
              <p:cNvSpPr txBox="1"/>
              <p:nvPr/>
            </p:nvSpPr>
            <p:spPr>
              <a:xfrm>
                <a:off x="7023651" y="2689225"/>
                <a:ext cx="1992443" cy="398780"/>
              </a:xfrm>
              <a:prstGeom prst="rect">
                <a:avLst/>
              </a:prstGeom>
              <a:noFill/>
              <a:ln>
                <a:noFill/>
              </a:ln>
            </p:spPr>
            <p:txBody>
              <a:bodyPr wrap="square" rtlCol="0" anchor="t">
                <a:spAutoFit/>
              </a:bodyPr>
              <a:lstStyle/>
              <a:p>
                <a:pPr algn="l"/>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
        <p:nvSpPr>
          <p:cNvPr id="14" name="文字标题1">
            <a:extLst>
              <a:ext uri="{FF2B5EF4-FFF2-40B4-BE49-F238E27FC236}">
                <a16:creationId xmlns:a16="http://schemas.microsoft.com/office/drawing/2014/main" id="{BB7E1B5D-8F63-2D66-BB91-3010AE720A2A}"/>
              </a:ext>
            </a:extLst>
          </p:cNvPr>
          <p:cNvSpPr txBox="1"/>
          <p:nvPr/>
        </p:nvSpPr>
        <p:spPr>
          <a:xfrm>
            <a:off x="6847440" y="2685068"/>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5" name="文字标题1">
            <a:extLst>
              <a:ext uri="{FF2B5EF4-FFF2-40B4-BE49-F238E27FC236}">
                <a16:creationId xmlns:a16="http://schemas.microsoft.com/office/drawing/2014/main" id="{715F244A-BA82-8E95-21C6-C5B7A4DB14F4}"/>
              </a:ext>
            </a:extLst>
          </p:cNvPr>
          <p:cNvSpPr txBox="1"/>
          <p:nvPr/>
        </p:nvSpPr>
        <p:spPr>
          <a:xfrm>
            <a:off x="684744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6" name="文字标题1">
            <a:extLst>
              <a:ext uri="{FF2B5EF4-FFF2-40B4-BE49-F238E27FC236}">
                <a16:creationId xmlns:a16="http://schemas.microsoft.com/office/drawing/2014/main" id="{D2E7DFAE-2DFD-E459-9EDB-D29FBF6D6730}"/>
              </a:ext>
            </a:extLst>
          </p:cNvPr>
          <p:cNvSpPr txBox="1"/>
          <p:nvPr/>
        </p:nvSpPr>
        <p:spPr>
          <a:xfrm>
            <a:off x="6847440" y="435902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7" name="文字标题1">
            <a:extLst>
              <a:ext uri="{FF2B5EF4-FFF2-40B4-BE49-F238E27FC236}">
                <a16:creationId xmlns:a16="http://schemas.microsoft.com/office/drawing/2014/main" id="{5C15EC49-4D88-6CDD-06C2-63F794BF407A}"/>
              </a:ext>
            </a:extLst>
          </p:cNvPr>
          <p:cNvSpPr txBox="1"/>
          <p:nvPr/>
        </p:nvSpPr>
        <p:spPr>
          <a:xfrm>
            <a:off x="6847440" y="501390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19" name="文字标题1">
            <a:extLst>
              <a:ext uri="{FF2B5EF4-FFF2-40B4-BE49-F238E27FC236}">
                <a16:creationId xmlns:a16="http://schemas.microsoft.com/office/drawing/2014/main" id="{DA88A185-A8D2-4C76-EA79-32DB3AD7F6C2}"/>
              </a:ext>
            </a:extLst>
          </p:cNvPr>
          <p:cNvSpPr txBox="1"/>
          <p:nvPr/>
        </p:nvSpPr>
        <p:spPr>
          <a:xfrm>
            <a:off x="1824990" y="3328265"/>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25" name="文字标题1">
            <a:extLst>
              <a:ext uri="{FF2B5EF4-FFF2-40B4-BE49-F238E27FC236}">
                <a16:creationId xmlns:a16="http://schemas.microsoft.com/office/drawing/2014/main" id="{E0B96186-EF04-FD7C-1404-160E8E59917E}"/>
              </a:ext>
            </a:extLst>
          </p:cNvPr>
          <p:cNvSpPr txBox="1"/>
          <p:nvPr/>
        </p:nvSpPr>
        <p:spPr>
          <a:xfrm>
            <a:off x="1824990" y="4356042"/>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40" name="文字标题1">
            <a:extLst>
              <a:ext uri="{FF2B5EF4-FFF2-40B4-BE49-F238E27FC236}">
                <a16:creationId xmlns:a16="http://schemas.microsoft.com/office/drawing/2014/main" id="{98162C2F-1D19-2A81-0EB8-30096D1522E9}"/>
              </a:ext>
            </a:extLst>
          </p:cNvPr>
          <p:cNvSpPr txBox="1"/>
          <p:nvPr/>
        </p:nvSpPr>
        <p:spPr>
          <a:xfrm>
            <a:off x="1824990" y="5013049"/>
            <a:ext cx="346240" cy="400110"/>
          </a:xfrm>
          <a:prstGeom prst="rect">
            <a:avLst/>
          </a:prstGeom>
          <a:noFill/>
          <a:ln>
            <a:noFill/>
          </a:ln>
        </p:spPr>
        <p:txBody>
          <a:bodyPr wrap="square" rtlCol="0" anchor="t">
            <a:spAutoFit/>
          </a:bodyPr>
          <a:lstStyle/>
          <a:p>
            <a:r>
              <a:rPr sz="20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endPar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模块内容 3"/>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3"/>
              <p:cNvSpPr/>
              <p:nvPr>
                <p:custDataLst>
                  <p:tags r:id="rId23"/>
                </p:custDataLst>
              </p:nvPr>
            </p:nvSpPr>
            <p:spPr>
              <a:xfrm>
                <a:off x="1973885" y="5107939"/>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模块内容 2"/>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2"/>
              <p:cNvSpPr/>
              <p:nvPr>
                <p:custDataLst>
                  <p:tags r:id="rId19"/>
                </p:custDataLst>
              </p:nvPr>
            </p:nvSpPr>
            <p:spPr>
              <a:xfrm>
                <a:off x="1973885" y="3902075"/>
                <a:ext cx="2340000" cy="321309"/>
              </a:xfrm>
              <a:prstGeom prst="rect">
                <a:avLst/>
              </a:prstGeom>
            </p:spPr>
            <p:txBody>
              <a:bodyPr vert="horz" wrap="square" lIns="0" tIns="0" rIns="0" bIns="0"/>
              <a:lstStyle/>
              <a:p>
                <a:pPr eaLnBrk="0">
                  <a:lnSpc>
                    <a:spcPct val="85000"/>
                  </a:lnSpc>
                </a:pPr>
                <a:r>
                  <a:rPr sz="2200" b="1" kern="0" spc="70" dirty="0" err="1">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模块内容 1"/>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1"/>
              <p:cNvSpPr/>
              <p:nvPr>
                <p:custDataLst>
                  <p:tags r:id="rId15"/>
                </p:custDataLst>
              </p:nvPr>
            </p:nvSpPr>
            <p:spPr>
              <a:xfrm>
                <a:off x="1973885" y="2696209"/>
                <a:ext cx="2340000" cy="321309"/>
              </a:xfrm>
              <a:prstGeom prst="rect">
                <a:avLst/>
              </a:prstGeom>
            </p:spPr>
            <p:txBody>
              <a:bodyPr vert="horz" wrap="square" lIns="0" tIns="0" rIns="0" bIns="0"/>
              <a:lstStyle/>
              <a:p>
                <a:pPr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r>
                  <a:rPr lang="zh-CN" altLang="en-US" sz="2200" b="1" kern="0" spc="70" dirty="0">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核心内容"/>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正文段落"/>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要点列表"/>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子要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主图"/>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正文内容1"/>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正文内容2"/>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正文内容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正文内容4"/>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课程标识"/>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三级标题"/>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一级标题"/>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二级标题"/>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标题"/>
          <p:cNvSpPr txBox="1"/>
          <p:nvPr>
            <p:custDataLst>
              <p:tags r:id="rId3"/>
            </p:custDataLst>
          </p:nvPr>
        </p:nvSpPr>
        <p:spPr>
          <a:xfrm>
            <a:off x="4054474" y="2559685"/>
            <a:ext cx="4873626"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章节名称章节名称</a:t>
            </a:r>
          </a:p>
        </p:txBody>
      </p:sp>
      <p:sp>
        <p:nvSpPr>
          <p:cNvPr id="3" name="知识点标题"/>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姓名"/>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正文内容1"/>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2" name="正文内容2"/>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dirty="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正文内容3"/>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课程标识"/>
          <p:cNvSpPr txBox="1"/>
          <p:nvPr>
            <p:custDataLst>
              <p:tags r:id="rId7"/>
            </p:custDataLst>
          </p:nvPr>
        </p:nvSpPr>
        <p:spPr>
          <a:xfrm>
            <a:off x="885825" y="207010"/>
            <a:ext cx="2914650" cy="369332"/>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总课程名称总课程名称一</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sp>
        <p:nvSpPr>
          <p:cNvPr id="82" name="字幕"/>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三级标题"/>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主标题"/>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二级标题"/>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主图"/>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配图3"/>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配图2"/>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配图1"/>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片描述 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片描述 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片描述 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图片描述 1"/>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图片描述 2"/>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图片描述 3"/>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图片描述 4"/>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课程总标题"/>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三级子标题"/>
          <p:cNvSpPr txBox="1"/>
          <p:nvPr>
            <p:custDataLst>
              <p:tags r:id="rId19"/>
            </p:custDataLst>
          </p:nvPr>
        </p:nvSpPr>
        <p:spPr>
          <a:xfrm>
            <a:off x="5180965" y="1082040"/>
            <a:ext cx="2957195"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二级主标题"/>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第一插图"/>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第三插图"/>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第二插图"/>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第四插图"/>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正文内容1"/>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正文内容2"/>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正文内容4"/>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正文内容3"/>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课程总标题"/>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三级标题"/>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二级标题"/>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pic>
        <p:nvPicPr>
          <p:cNvPr id="222" name="配图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配图3"/>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配图2"/>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配图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子标题"/>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正文内容"/>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wpsdc="http://www.wps.cn/officeDocument/2017/drawingmlCustomData" xmlns="" val="200" checksum="282533468"/>
                </a:ext>
              </a:extLst>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图片说明"/>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关键词1"/>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关键词2"/>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关键词3"/>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关键词4"/>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dirty="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主图"/>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课程名称"/>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底部注释"/>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主视觉图像"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关键词 1"/>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dirty="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课程标题"/>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关键词 2"/>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人物形象"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1"/>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2"/>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3"/>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主要配图"/>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主视觉图"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主标题"/>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内容要点 2"/>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内容要点 1">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主讲人照片"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姓名"/>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章节标题"/>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要点内容1"/>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要点内容2"/>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要点内容3"/>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标题"/>
          <p:cNvSpPr txBox="1"/>
          <p:nvPr>
            <p:custDataLst>
              <p:tags r:id="rId4"/>
            </p:custDataLst>
          </p:nvPr>
        </p:nvSpPr>
        <p:spPr>
          <a:xfrm>
            <a:off x="4054474" y="2559685"/>
            <a:ext cx="4441825" cy="553998"/>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r>
              <a:rPr lang="zh-CN" altLang="en-US" sz="2800" dirty="0">
                <a:ln w="12700" cap="rnd">
                  <a:noFill/>
                </a:ln>
                <a:solidFill>
                  <a:srgbClr val="0036AB"/>
                </a:solidFill>
                <a:latin typeface="思源黑体 CN Heavy" panose="020B0A00000000000000" charset="-122"/>
                <a:ea typeface="思源黑体 CN Heavy" panose="020B0A00000000000000" charset="-122"/>
              </a:rPr>
              <a:t>章节名称</a:t>
            </a:r>
            <a:endParaRPr lang="zh-CN" altLang="en-US" sz="3000" dirty="0">
              <a:ln w="12700" cap="rnd">
                <a:noFill/>
              </a:ln>
              <a:solidFill>
                <a:schemeClr val="tx1"/>
              </a:solidFill>
              <a:latin typeface="思源黑体 CN Heavy" panose="020B0A00000000000000" charset="-122"/>
              <a:ea typeface="思源黑体 CN Heavy" panose="020B0A00000000000000" charset="-122"/>
            </a:endParaRPr>
          </a:p>
        </p:txBody>
      </p:sp>
      <p:sp>
        <p:nvSpPr>
          <p:cNvPr id="19" name="知识点标题"/>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姓名"/>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视频"/>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说明文字"/>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总课程名称"/>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视频"/>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说明文字"/>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总课程名称"/>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标题"/>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 1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章节标题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章节内容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章节标题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章节内容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章节标题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章节内容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章节标题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章节内容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标题"/>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章节标题4"/>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章节内容4"/>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章节标题1"/>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章节内容1"/>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章节标题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章节内容2"/>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章节标题3"/>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章节内容3"/>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总课程名称"/>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主标题"/>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正文内容 1"/>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正文内容 2"/>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正文内容 3"/>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正文内容 4"/>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模块1标题"/>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模块1内容"/>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11" name="主标题"/>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dirty="0">
                <a:ln w="12700" cap="rnd">
                  <a:noFill/>
                </a:ln>
                <a:solidFill>
                  <a:srgbClr val="0036AB"/>
                </a:solidFill>
                <a:latin typeface="思源黑体 CN Medium" panose="020B0600000000000000" charset="-122"/>
                <a:ea typeface="思源黑体 CN Medium" panose="020B0600000000000000" charset="-122"/>
              </a:rPr>
              <a:t>24</a:t>
            </a:r>
            <a:r>
              <a:rPr lang="zh-CN" altLang="en-US" sz="2400" dirty="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模块2标题"/>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模块2内容"/>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模块3标题"/>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rPr>
              <a:t>标题名称</a:t>
            </a:r>
            <a:r>
              <a:rPr lang="en-US" sz="2200" dirty="0">
                <a:ln w="12700" cap="rnd">
                  <a:noFill/>
                </a:ln>
                <a:solidFill>
                  <a:srgbClr val="0036AB"/>
                </a:solidFill>
                <a:latin typeface="思源黑体 CN Medium" panose="020B0600000000000000" charset="-122"/>
                <a:ea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模块3内容"/>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dirty="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dirty="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侧边图片"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总课程名称"/>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字幕"/>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字内容"/>
            <p:cNvSpPr/>
            <p:nvPr/>
          </p:nvSpPr>
          <p:spPr>
            <a:xfrm>
              <a:off x="1704967" y="3074470"/>
              <a:ext cx="6906259" cy="2570479"/>
            </a:xfrm>
            <a:prstGeom prst="rect">
              <a:avLst/>
            </a:prstGeom>
          </p:spPr>
          <p:txBody>
            <a:bodyPr vert="horz" wrap="square" lIns="0" tIns="0" rIns="0" bIns="0"/>
            <a:lstStyle/>
            <a:p>
              <a:pPr marL="523875" eaLnBrk="0">
                <a:lnSpc>
                  <a:spcPct val="89000"/>
                </a:lnSpc>
                <a:spcBef>
                  <a:spcPts val="135"/>
                </a:spcBef>
              </a:pP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r>
                <a:rPr lang="zh-CN" altLang="en-US"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a:t>
              </a:r>
              <a:r>
                <a:rPr lang="zh-CN" altLang="en-US"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8"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配图"/>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二级标题"/>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侧边配图"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正文段落"/>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要点列表"/>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分点内容"/>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子项内容"/>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子项内容"/>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1962</Words>
  <Application>Microsoft Macintosh PowerPoint</Application>
  <PresentationFormat>宽屏</PresentationFormat>
  <Paragraphs>349</Paragraphs>
  <Slides>31</Slides>
  <Notes>3</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31</vt:i4>
      </vt:variant>
    </vt:vector>
  </HeadingPairs>
  <TitlesOfParts>
    <vt:vector size="41"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79</cp:revision>
  <dcterms:created xsi:type="dcterms:W3CDTF">2023-08-09T12:44:00Z</dcterms:created>
  <dcterms:modified xsi:type="dcterms:W3CDTF">2025-12-09T08:32:40Z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